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57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54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69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5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0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61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6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05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9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61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B8BA2-AC0E-499C-90DD-E9C2412982C0}" type="datetimeFigureOut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50A1D-5A33-4043-8983-25F70444E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54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5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0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6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2020-08-19T10:46:15Z</dcterms:created>
  <dcterms:modified xsi:type="dcterms:W3CDTF">2020-08-19T11:38:12Z</dcterms:modified>
</cp:coreProperties>
</file>